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92" r:id="rId1"/>
  </p:sldMasterIdLst>
  <p:sldIdLst>
    <p:sldId id="256" r:id="rId2"/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FDBFAC-D25F-4187-A70B-CC09A637F078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ECDC07-5E2C-4152-9E71-5C0E313A6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5000">
    <p:strips dir="ru"/>
    <p:sndAc>
      <p:stSnd>
        <p:snd r:embed="rId1" name="drumroll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FDBFAC-D25F-4187-A70B-CC09A637F078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ECDC07-5E2C-4152-9E71-5C0E313A6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5000">
    <p:strips dir="ru"/>
    <p:sndAc>
      <p:stSnd>
        <p:snd r:embed="rId1" name="drumroll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FDBFAC-D25F-4187-A70B-CC09A637F078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ECDC07-5E2C-4152-9E71-5C0E313A6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5000">
    <p:strips dir="ru"/>
    <p:sndAc>
      <p:stSnd>
        <p:snd r:embed="rId1" name="drumroll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FDBFAC-D25F-4187-A70B-CC09A637F078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ECDC07-5E2C-4152-9E71-5C0E313A6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5000">
    <p:strips dir="ru"/>
    <p:sndAc>
      <p:stSnd>
        <p:snd r:embed="rId1" name="drumroll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FDBFAC-D25F-4187-A70B-CC09A637F078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ECDC07-5E2C-4152-9E71-5C0E313A6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5000">
    <p:strips dir="ru"/>
    <p:sndAc>
      <p:stSnd>
        <p:snd r:embed="rId1" name="drumroll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FDBFAC-D25F-4187-A70B-CC09A637F078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ECDC07-5E2C-4152-9E71-5C0E313A6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5000">
    <p:strips dir="ru"/>
    <p:sndAc>
      <p:stSnd>
        <p:snd r:embed="rId1" name="drumroll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FDBFAC-D25F-4187-A70B-CC09A637F078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ECDC07-5E2C-4152-9E71-5C0E313A6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5000">
    <p:strips dir="ru"/>
    <p:sndAc>
      <p:stSnd>
        <p:snd r:embed="rId1" name="drumroll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FDBFAC-D25F-4187-A70B-CC09A637F078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ECDC07-5E2C-4152-9E71-5C0E313A6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5000">
    <p:strips dir="ru"/>
    <p:sndAc>
      <p:stSnd>
        <p:snd r:embed="rId1" name="drumroll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FDBFAC-D25F-4187-A70B-CC09A637F078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ECDC07-5E2C-4152-9E71-5C0E313A6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5000">
    <p:strips dir="ru"/>
    <p:sndAc>
      <p:stSnd>
        <p:snd r:embed="rId1" name="drumroll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FDBFAC-D25F-4187-A70B-CC09A637F078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ECDC07-5E2C-4152-9E71-5C0E313A6C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Tm="5000">
    <p:strips dir="ru"/>
    <p:sndAc>
      <p:stSnd>
        <p:snd r:embed="rId1" name="drumroll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FDBFAC-D25F-4187-A70B-CC09A637F078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ECDC07-5E2C-4152-9E71-5C0E313A6C7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 spd="med" advTm="5000">
    <p:strips dir="ru"/>
    <p:sndAc>
      <p:stSnd>
        <p:snd r:embed="rId1" name="drumroll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0FDBFAC-D25F-4187-A70B-CC09A637F078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EECDC07-5E2C-4152-9E71-5C0E313A6C7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ransition spd="med" advTm="5000">
    <p:strips dir="ru"/>
    <p:sndAc>
      <p:stSnd>
        <p:snd r:embed="rId13" name="drumroll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43050"/>
            <a:ext cx="7772400" cy="1643075"/>
          </a:xfrm>
        </p:spPr>
        <p:txBody>
          <a:bodyPr>
            <a:normAutofit/>
          </a:bodyPr>
          <a:lstStyle/>
          <a:p>
            <a:r>
              <a:rPr lang="ru-RU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Стукачёв</a:t>
            </a: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Владик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Воспитанник недели</a:t>
            </a:r>
          </a:p>
          <a:p>
            <a:r>
              <a:rPr lang="ru-RU" dirty="0" smtClean="0"/>
              <a:t>5 группы</a:t>
            </a:r>
          </a:p>
          <a:p>
            <a:r>
              <a:rPr lang="ru-RU" dirty="0" smtClean="0"/>
              <a:t>2-6 апреля 2012 года</a:t>
            </a:r>
            <a:endParaRPr lang="ru-RU" dirty="0"/>
          </a:p>
        </p:txBody>
      </p:sp>
      <p:sp>
        <p:nvSpPr>
          <p:cNvPr id="7" name="5-конечная звезда 6"/>
          <p:cNvSpPr/>
          <p:nvPr/>
        </p:nvSpPr>
        <p:spPr>
          <a:xfrm>
            <a:off x="785786" y="928670"/>
            <a:ext cx="1200152" cy="1214446"/>
          </a:xfrm>
          <a:prstGeom prst="star5">
            <a:avLst/>
          </a:prstGeom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 advTm="5000">
    <p:strips dir="ru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Интересные факты о Владике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Ден</a:t>
            </a:r>
            <a:r>
              <a:rPr lang="ru-RU" dirty="0"/>
              <a:t>ь</a:t>
            </a:r>
            <a:r>
              <a:rPr lang="ru-RU" dirty="0" smtClean="0"/>
              <a:t> рождения Владика                                        17 января</a:t>
            </a:r>
          </a:p>
          <a:p>
            <a:r>
              <a:rPr lang="ru-RU" dirty="0" smtClean="0"/>
              <a:t>У Владика есть                                                старшая сестра Юля </a:t>
            </a:r>
          </a:p>
          <a:p>
            <a:r>
              <a:rPr lang="ru-RU" dirty="0" smtClean="0"/>
              <a:t>Владик собирает коллекцию                «Автомобили на службе»   </a:t>
            </a:r>
          </a:p>
          <a:p>
            <a:r>
              <a:rPr lang="ru-RU" dirty="0" smtClean="0"/>
              <a:t>Хочет научиться читать                                                   </a:t>
            </a:r>
            <a:endParaRPr lang="ru-RU" dirty="0"/>
          </a:p>
        </p:txBody>
      </p:sp>
      <p:pic>
        <p:nvPicPr>
          <p:cNvPr id="2050" name="Picture 2" descr="C:\Program Files\Microsoft Office\MEDIA\CAGCAT10\j0211949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786190"/>
            <a:ext cx="2071702" cy="1380174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000">
    <p:strips dir="ru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Достижения Владика на этой неделе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186766" cy="4572032"/>
          </a:xfrm>
        </p:spPr>
        <p:txBody>
          <a:bodyPr/>
          <a:lstStyle/>
          <a:p>
            <a:r>
              <a:rPr lang="ru-RU" dirty="0" smtClean="0"/>
              <a:t>Владик научился                                         произносить звук «</a:t>
            </a:r>
            <a:r>
              <a:rPr lang="ru-RU" dirty="0" err="1" smtClean="0"/>
              <a:t>р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Был назван                                                          «лучшим дежурным»                                                                                                                                                                                 </a:t>
            </a:r>
          </a:p>
          <a:p>
            <a:r>
              <a:rPr lang="ru-RU" dirty="0" smtClean="0"/>
              <a:t>Стал участником конкурса                                         « Птичьи голоса» </a:t>
            </a:r>
            <a:endParaRPr lang="ru-RU" dirty="0"/>
          </a:p>
        </p:txBody>
      </p:sp>
      <p:sp>
        <p:nvSpPr>
          <p:cNvPr id="3074" name="Music"/>
          <p:cNvSpPr>
            <a:spLocks noEditPoints="1" noChangeArrowheads="1"/>
          </p:cNvSpPr>
          <p:nvPr/>
        </p:nvSpPr>
        <p:spPr bwMode="auto">
          <a:xfrm>
            <a:off x="6429388" y="2857496"/>
            <a:ext cx="1523998" cy="1357322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med" advTm="5000">
    <p:strips dir="ru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</p:spPr>
        <p:txBody>
          <a:bodyPr>
            <a:normAutofit/>
          </a:bodyPr>
          <a:lstStyle/>
          <a:p>
            <a:r>
              <a:rPr lang="ru-RU" dirty="0" smtClean="0"/>
              <a:t>Поздравляем Владика с присвоением звания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Воспитанник недели!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r>
              <a:rPr lang="ru-RU" dirty="0" smtClean="0"/>
              <a:t>Желаем дальнейших </a:t>
            </a:r>
            <a:r>
              <a:rPr lang="ru-RU" dirty="0" smtClean="0"/>
              <a:t>успехов!</a:t>
            </a:r>
            <a:br>
              <a:rPr lang="ru-RU" dirty="0" smtClean="0"/>
            </a:b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 advTm="4000">
    <p:strips dir="ru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168</TotalTime>
  <Words>69</Words>
  <Application>Microsoft Office PowerPoint</Application>
  <PresentationFormat>Экран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Аспект</vt:lpstr>
      <vt:lpstr>Стукачёв Владик</vt:lpstr>
      <vt:lpstr>Интересные факты о Владике</vt:lpstr>
      <vt:lpstr>Достижения Владика на этой неделе</vt:lpstr>
      <vt:lpstr>Поздравляем Владика с присвоением звания Воспитанник недели!     Желаем дальнейших успехов!  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Владик</dc:creator>
  <cp:lastModifiedBy>Владик</cp:lastModifiedBy>
  <cp:revision>16</cp:revision>
  <dcterms:created xsi:type="dcterms:W3CDTF">2012-04-07T16:13:44Z</dcterms:created>
  <dcterms:modified xsi:type="dcterms:W3CDTF">2012-04-07T19:02:15Z</dcterms:modified>
</cp:coreProperties>
</file>